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4" r:id="rId3"/>
    <p:sldId id="334" r:id="rId4"/>
    <p:sldId id="293" r:id="rId5"/>
    <p:sldId id="332" r:id="rId6"/>
    <p:sldId id="264" r:id="rId7"/>
    <p:sldId id="265" r:id="rId8"/>
    <p:sldId id="266" r:id="rId9"/>
    <p:sldId id="384" r:id="rId10"/>
    <p:sldId id="376" r:id="rId11"/>
    <p:sldId id="377" r:id="rId12"/>
    <p:sldId id="269" r:id="rId13"/>
    <p:sldId id="257" r:id="rId14"/>
    <p:sldId id="258" r:id="rId15"/>
    <p:sldId id="259" r:id="rId16"/>
    <p:sldId id="260" r:id="rId17"/>
    <p:sldId id="261" r:id="rId18"/>
    <p:sldId id="360" r:id="rId19"/>
    <p:sldId id="262" r:id="rId20"/>
    <p:sldId id="299" r:id="rId21"/>
    <p:sldId id="361" r:id="rId22"/>
    <p:sldId id="304" r:id="rId23"/>
    <p:sldId id="305" r:id="rId24"/>
    <p:sldId id="303" r:id="rId25"/>
    <p:sldId id="275" r:id="rId26"/>
    <p:sldId id="274" r:id="rId27"/>
    <p:sldId id="276" r:id="rId28"/>
    <p:sldId id="386" r:id="rId29"/>
    <p:sldId id="291" r:id="rId30"/>
    <p:sldId id="290" r:id="rId31"/>
    <p:sldId id="278" r:id="rId32"/>
    <p:sldId id="307" r:id="rId33"/>
    <p:sldId id="308" r:id="rId34"/>
    <p:sldId id="309" r:id="rId35"/>
    <p:sldId id="310" r:id="rId36"/>
    <p:sldId id="311" r:id="rId37"/>
    <p:sldId id="312" r:id="rId38"/>
    <p:sldId id="387" r:id="rId39"/>
    <p:sldId id="313" r:id="rId40"/>
    <p:sldId id="314" r:id="rId41"/>
    <p:sldId id="315" r:id="rId42"/>
    <p:sldId id="316" r:id="rId43"/>
    <p:sldId id="317" r:id="rId44"/>
    <p:sldId id="318" r:id="rId45"/>
    <p:sldId id="373" r:id="rId46"/>
    <p:sldId id="336" r:id="rId47"/>
    <p:sldId id="338" r:id="rId48"/>
    <p:sldId id="371" r:id="rId49"/>
    <p:sldId id="340" r:id="rId50"/>
    <p:sldId id="341" r:id="rId51"/>
    <p:sldId id="295" r:id="rId52"/>
    <p:sldId id="342" r:id="rId53"/>
    <p:sldId id="322" r:id="rId54"/>
    <p:sldId id="323" r:id="rId55"/>
    <p:sldId id="388" r:id="rId56"/>
    <p:sldId id="390" r:id="rId57"/>
    <p:sldId id="389" r:id="rId58"/>
    <p:sldId id="324" r:id="rId59"/>
    <p:sldId id="325" r:id="rId60"/>
    <p:sldId id="327" r:id="rId61"/>
    <p:sldId id="328" r:id="rId62"/>
    <p:sldId id="279" r:id="rId63"/>
    <p:sldId id="330" r:id="rId64"/>
    <p:sldId id="298" r:id="rId65"/>
    <p:sldId id="375" r:id="rId66"/>
    <p:sldId id="280" r:id="rId67"/>
    <p:sldId id="296" r:id="rId68"/>
    <p:sldId id="297" r:id="rId69"/>
    <p:sldId id="331" r:id="rId70"/>
    <p:sldId id="346" r:id="rId71"/>
    <p:sldId id="354" r:id="rId72"/>
    <p:sldId id="355" r:id="rId73"/>
    <p:sldId id="347" r:id="rId74"/>
    <p:sldId id="356" r:id="rId75"/>
    <p:sldId id="351" r:id="rId76"/>
    <p:sldId id="352" r:id="rId77"/>
    <p:sldId id="348" r:id="rId78"/>
    <p:sldId id="349" r:id="rId79"/>
    <p:sldId id="350" r:id="rId80"/>
    <p:sldId id="353" r:id="rId81"/>
    <p:sldId id="362" r:id="rId82"/>
    <p:sldId id="363" r:id="rId83"/>
    <p:sldId id="364" r:id="rId84"/>
    <p:sldId id="365" r:id="rId85"/>
    <p:sldId id="366" r:id="rId86"/>
    <p:sldId id="367" r:id="rId87"/>
    <p:sldId id="368" r:id="rId88"/>
    <p:sldId id="369" r:id="rId89"/>
    <p:sldId id="370" r:id="rId90"/>
    <p:sldId id="372" r:id="rId91"/>
    <p:sldId id="378" r:id="rId92"/>
    <p:sldId id="379" r:id="rId93"/>
    <p:sldId id="380" r:id="rId94"/>
    <p:sldId id="381" r:id="rId95"/>
    <p:sldId id="382" r:id="rId96"/>
    <p:sldId id="383" r:id="rId97"/>
    <p:sldId id="385" r:id="rId98"/>
    <p:sldId id="391" r:id="rId99"/>
  </p:sldIdLst>
  <p:sldSz cx="9144000" cy="6858000" type="screen4x3"/>
  <p:notesSz cx="6858000" cy="9144000"/>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84" y="3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C11F4E-94F2-46E6-BC3C-BC5B7B187A89}" type="datetimeFigureOut">
              <a:rPr lang="en-US" smtClean="0"/>
              <a:pPr/>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11F4E-94F2-46E6-BC3C-BC5B7B187A89}" type="datetimeFigureOut">
              <a:rPr lang="en-US" smtClean="0"/>
              <a:pPr/>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11F4E-94F2-46E6-BC3C-BC5B7B187A89}" type="datetimeFigureOut">
              <a:rPr lang="en-US" smtClean="0"/>
              <a:pPr/>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Image-Dark">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9144000" cy="6858000"/>
          </a:xfrm>
        </p:spPr>
        <p:txBody>
          <a:bodyPr rtlCol="0">
            <a:noAutofit/>
          </a:bodyPr>
          <a:lstStyle/>
          <a:p>
            <a:pPr lvl="0"/>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11F4E-94F2-46E6-BC3C-BC5B7B187A89}" type="datetimeFigureOut">
              <a:rPr lang="en-US" smtClean="0"/>
              <a:pPr/>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11F4E-94F2-46E6-BC3C-BC5B7B187A89}" type="datetimeFigureOut">
              <a:rPr lang="en-US" smtClean="0"/>
              <a:pPr/>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C11F4E-94F2-46E6-BC3C-BC5B7B187A89}" type="datetimeFigureOut">
              <a:rPr lang="en-US" smtClean="0"/>
              <a:pPr/>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C11F4E-94F2-46E6-BC3C-BC5B7B187A89}" type="datetimeFigureOut">
              <a:rPr lang="en-US" smtClean="0"/>
              <a:pPr/>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C11F4E-94F2-46E6-BC3C-BC5B7B187A89}" type="datetimeFigureOut">
              <a:rPr lang="en-US" smtClean="0"/>
              <a:pPr/>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1F4E-94F2-46E6-BC3C-BC5B7B187A89}" type="datetimeFigureOut">
              <a:rPr lang="en-US" smtClean="0"/>
              <a:pPr/>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C11F4E-94F2-46E6-BC3C-BC5B7B187A89}" type="datetimeFigureOut">
              <a:rPr lang="en-US" smtClean="0"/>
              <a:pPr/>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C11F4E-94F2-46E6-BC3C-BC5B7B187A89}" type="datetimeFigureOut">
              <a:rPr lang="en-US" smtClean="0"/>
              <a:pPr/>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7FAD79-FCE3-47C9-BA07-BF49F8C1BF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1F4E-94F2-46E6-BC3C-BC5B7B187A89}" type="datetimeFigureOut">
              <a:rPr lang="en-US" smtClean="0"/>
              <a:pPr/>
              <a:t>4/25/2018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FAD79-FCE3-47C9-BA07-BF49F8C1BFF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371599"/>
          </a:xfrm>
        </p:spPr>
        <p:txBody>
          <a:bodyPr>
            <a:normAutofit/>
          </a:bodyPr>
          <a:lstStyle/>
          <a:p>
            <a:r>
              <a:rPr lang="en-US" sz="6000" dirty="0">
                <a:solidFill>
                  <a:srgbClr val="FF0000"/>
                </a:solidFill>
              </a:rPr>
              <a:t>Healthy Cleanse</a:t>
            </a:r>
          </a:p>
        </p:txBody>
      </p:sp>
      <p:sp>
        <p:nvSpPr>
          <p:cNvPr id="3" name="Subtitle 2"/>
          <p:cNvSpPr>
            <a:spLocks noGrp="1"/>
          </p:cNvSpPr>
          <p:nvPr>
            <p:ph type="subTitle" idx="1"/>
          </p:nvPr>
        </p:nvSpPr>
        <p:spPr>
          <a:xfrm>
            <a:off x="1371600" y="2819400"/>
            <a:ext cx="6400800" cy="2819400"/>
          </a:xfrm>
        </p:spPr>
        <p:txBody>
          <a:bodyPr>
            <a:normAutofit/>
          </a:bodyPr>
          <a:lstStyle/>
          <a:p>
            <a:r>
              <a:rPr lang="en-US" sz="4400" b="1" dirty="0">
                <a:solidFill>
                  <a:schemeClr val="tx1"/>
                </a:solidFill>
              </a:rPr>
              <a:t>IBS, Candida, Crohn’s, Fatigue, constantly tired will all be helped by a Colon Cleanse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33810" t="18286" r="10952" b="23048"/>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32857" t="15238" r="7619" b="1619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0456" t="7511" r="37556" b="2665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l="19484" t="18520" r="19484" b="7401"/>
          <a:stretch>
            <a:fillRect/>
          </a:stretch>
        </p:blipFill>
        <p:spPr bwMode="auto">
          <a:xfrm>
            <a:off x="0" y="0"/>
            <a:ext cx="9144000" cy="693682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l="19484" t="16836" r="18432"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1" name="Picture 3"/>
          <p:cNvPicPr>
            <a:picLocks noGrp="1" noChangeAspect="1" noChangeArrowheads="1"/>
          </p:cNvPicPr>
          <p:nvPr>
            <p:ph idx="1"/>
          </p:nvPr>
        </p:nvPicPr>
        <p:blipFill>
          <a:blip r:embed="rId2" cstate="print"/>
          <a:srcRect l="19484" t="18520" r="19484"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l="19484" t="18520" r="18432" b="9085"/>
          <a:stretch>
            <a:fillRect/>
          </a:stretch>
        </p:blipFill>
        <p:spPr bwMode="auto">
          <a:xfrm>
            <a:off x="0" y="-1"/>
            <a:ext cx="9144000" cy="6858001"/>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l="19484" t="18520" r="18432" b="9085"/>
          <a:stretch>
            <a:fillRect/>
          </a:stretch>
        </p:blipFill>
        <p:spPr bwMode="auto">
          <a:xfrm>
            <a:off x="-1" y="0"/>
            <a:ext cx="9200707"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34286" t="18286" r="8571" b="1847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l="19484" t="18520" r="18432" b="9085"/>
          <a:stretch>
            <a:fillRect/>
          </a:stretch>
        </p:blipFill>
        <p:spPr bwMode="auto">
          <a:xfrm>
            <a:off x="-1" y="0"/>
            <a:ext cx="9200707"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l="19993" t="18520" r="20028"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cstate="print"/>
          <a:srcRect l="19264" t="18265" r="18664" b="8676"/>
          <a:stretch>
            <a:fillRect/>
          </a:stretch>
        </p:blipFill>
        <p:spPr bwMode="auto">
          <a:xfrm>
            <a:off x="-1" y="0"/>
            <a:ext cx="9115425"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33333" t="17524" r="8095" b="1619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l="19484" t="18520" r="19484"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cstate="print"/>
          <a:srcRect l="20537" t="18520" r="19484" b="9085"/>
          <a:stretch>
            <a:fillRect/>
          </a:stretch>
        </p:blipFill>
        <p:spPr bwMode="auto">
          <a:xfrm>
            <a:off x="0" y="-1"/>
            <a:ext cx="9144000" cy="689810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l="19484" t="18520" r="19484"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2370" t="8837" r="39545" b="26068"/>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9800" t="6333" r="37224" b="2679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0961" t="7953" r="37639" b="27099"/>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2209" t="8985" r="39559" b="2706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8565" t="2407" r="8681" b="333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609600"/>
            <a:ext cx="2667000" cy="838200"/>
          </a:xfrm>
        </p:spPr>
        <p:txBody>
          <a:bodyPr>
            <a:normAutofit/>
          </a:bodyPr>
          <a:lstStyle/>
          <a:p>
            <a:endParaRPr lang="en-US" dirty="0"/>
          </a:p>
        </p:txBody>
      </p:sp>
      <p:sp>
        <p:nvSpPr>
          <p:cNvPr id="3" name="Content Placeholder 2"/>
          <p:cNvSpPr>
            <a:spLocks noGrp="1"/>
          </p:cNvSpPr>
          <p:nvPr>
            <p:ph idx="1"/>
          </p:nvPr>
        </p:nvSpPr>
        <p:spPr>
          <a:xfrm>
            <a:off x="5334000" y="0"/>
            <a:ext cx="3810000" cy="6858000"/>
          </a:xfrm>
        </p:spPr>
        <p:txBody>
          <a:bodyPr>
            <a:normAutofit/>
          </a:bodyPr>
          <a:lstStyle/>
          <a:p>
            <a:pPr algn="ctr">
              <a:buNone/>
            </a:pPr>
            <a:r>
              <a:rPr lang="en-US" sz="2800" b="1" dirty="0"/>
              <a:t>Catherine’s Story</a:t>
            </a:r>
          </a:p>
          <a:p>
            <a:r>
              <a:rPr lang="en-US" sz="1900" b="1" dirty="0"/>
              <a:t>Born 6 weeks premature</a:t>
            </a:r>
          </a:p>
          <a:p>
            <a:r>
              <a:rPr lang="en-US" sz="1900" b="1" dirty="0"/>
              <a:t>7 isolated cases of seizures</a:t>
            </a:r>
          </a:p>
          <a:p>
            <a:r>
              <a:rPr lang="en-US" sz="1900" b="1" dirty="0"/>
              <a:t>Suppose to be in the bottom 10% of head, hand and feet size</a:t>
            </a:r>
          </a:p>
          <a:p>
            <a:r>
              <a:rPr lang="en-US" sz="1900" b="1" dirty="0"/>
              <a:t>Went to John Hopkins to be part of a National Rett Study</a:t>
            </a:r>
          </a:p>
          <a:p>
            <a:r>
              <a:rPr lang="en-US" sz="1900" b="1" dirty="0"/>
              <a:t>Found out that we truly have a Shaklee miracle with Catherine.</a:t>
            </a:r>
          </a:p>
          <a:p>
            <a:pPr algn="ctr">
              <a:buNone/>
            </a:pPr>
            <a:r>
              <a:rPr lang="en-US" sz="1900" b="1" dirty="0"/>
              <a:t>************</a:t>
            </a:r>
          </a:p>
          <a:p>
            <a:r>
              <a:rPr lang="en-US" sz="1900" b="1" dirty="0"/>
              <a:t>On no medications</a:t>
            </a:r>
          </a:p>
          <a:p>
            <a:r>
              <a:rPr lang="en-US" sz="1900" b="1" dirty="0"/>
              <a:t>No seizures in the past 10 years.</a:t>
            </a:r>
          </a:p>
          <a:p>
            <a:r>
              <a:rPr lang="en-US" sz="1800" b="1" dirty="0"/>
              <a:t>In the normal growth range in size</a:t>
            </a:r>
          </a:p>
          <a:p>
            <a:r>
              <a:rPr lang="en-US" sz="1900" b="1" dirty="0"/>
              <a:t>As a girl with Rett Syndrome, she is suppose to be in a wheel chair- she walks!</a:t>
            </a:r>
          </a:p>
          <a:p>
            <a:r>
              <a:rPr lang="en-US" sz="1900" b="1" dirty="0"/>
              <a:t>Her incredible physical ability, thanks to Shaklee, is Priceless!</a:t>
            </a:r>
          </a:p>
        </p:txBody>
      </p:sp>
      <p:pic>
        <p:nvPicPr>
          <p:cNvPr id="5" name="Picture 2"/>
          <p:cNvPicPr>
            <a:picLocks noChangeAspect="1" noChangeArrowheads="1"/>
          </p:cNvPicPr>
          <p:nvPr/>
        </p:nvPicPr>
        <p:blipFill>
          <a:blip r:embed="rId2" cstate="print"/>
          <a:srcRect t="23438" r="8334" b="10156"/>
          <a:stretch>
            <a:fillRect/>
          </a:stretch>
        </p:blipFill>
        <p:spPr bwMode="auto">
          <a:xfrm>
            <a:off x="0" y="0"/>
            <a:ext cx="5334000"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8333" t="2407" r="9144" b="2778"/>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1790" t="7511" r="37639" b="2857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cstate="print"/>
          <a:srcRect l="19484" t="18520" r="19484" b="9085"/>
          <a:stretch>
            <a:fillRect/>
          </a:stretch>
        </p:blipFill>
        <p:spPr bwMode="auto">
          <a:xfrm>
            <a:off x="0" y="0"/>
            <a:ext cx="9250326"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cstate="print"/>
          <a:srcRect l="19484" t="18520" r="19484"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cstate="print"/>
          <a:srcRect l="19484" t="18520" r="19484" b="9085"/>
          <a:stretch>
            <a:fillRect/>
          </a:stretch>
        </p:blipFill>
        <p:spPr bwMode="auto">
          <a:xfrm>
            <a:off x="0" y="-2"/>
            <a:ext cx="9044764" cy="685800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cstate="print"/>
          <a:srcRect l="19484" t="18520" r="19484" b="9085"/>
          <a:stretch>
            <a:fillRect/>
          </a:stretch>
        </p:blipFill>
        <p:spPr bwMode="auto">
          <a:xfrm>
            <a:off x="0" y="0"/>
            <a:ext cx="9144000" cy="6835666"/>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cstate="print"/>
          <a:srcRect l="19484" t="18520" r="18432" b="9085"/>
          <a:stretch>
            <a:fillRect/>
          </a:stretch>
        </p:blipFill>
        <p:spPr bwMode="auto">
          <a:xfrm>
            <a:off x="-1" y="0"/>
            <a:ext cx="9200707"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l="19484" t="18520" r="19484"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6818" r="8257" b="60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srcRect l="7037" r="7095" b="900"/>
          <a:stretch>
            <a:fillRect/>
          </a:stretch>
        </p:blipFill>
        <p:spPr bwMode="auto">
          <a:xfrm>
            <a:off x="-1" y="0"/>
            <a:ext cx="9085129"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6246" t="9428" r="14112" b="1883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srcRect l="6667" r="7333" b="2933"/>
          <a:stretch>
            <a:fillRect/>
          </a:stretch>
        </p:blipFill>
        <p:spPr bwMode="auto">
          <a:xfrm>
            <a:off x="-1" y="0"/>
            <a:ext cx="9073631"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srcRect l="7037" r="7095" b="900"/>
          <a:stretch>
            <a:fillRect/>
          </a:stretch>
        </p:blipFill>
        <p:spPr bwMode="auto">
          <a:xfrm>
            <a:off x="-1" y="0"/>
            <a:ext cx="9144001"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srcRect l="7391" t="2151" r="7259" b="322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6853" r="7484" b="131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7135" r="7249" b="-45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5-416_2015_OppPres_p10.jpg"/>
          <p:cNvPicPr/>
          <p:nvPr/>
        </p:nvPicPr>
        <p:blipFill>
          <a:blip r:embed="rId2" cstate="print"/>
          <a:srcRect/>
          <a:stretch>
            <a:fillRect/>
          </a:stretch>
        </p:blipFill>
        <p:spPr bwMode="auto">
          <a:xfrm>
            <a:off x="357187" y="228600"/>
            <a:ext cx="8429625" cy="608171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t="5797" r="-194" b="616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t="5602" r="560" b="588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6818" t="1212" r="6818" b="909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idx="1"/>
          </p:nvPr>
        </p:nvPicPr>
        <p:blipFill>
          <a:blip r:embed="rId2" cstate="print"/>
          <a:srcRect l="26852" t="21691" r="25000" b="20696"/>
          <a:stretch>
            <a:fillRect/>
          </a:stretch>
        </p:blipFill>
        <p:spPr bwMode="auto">
          <a:xfrm>
            <a:off x="685800" y="533400"/>
            <a:ext cx="8077200" cy="5282712"/>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l="22083" t="14815" r="22917" b="8889"/>
          <a:stretch>
            <a:fillRect/>
          </a:stretch>
        </p:blipFill>
        <p:spPr bwMode="auto">
          <a:xfrm>
            <a:off x="0" y="-304800"/>
            <a:ext cx="9144000" cy="7162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5833" t="15185" r="22917" b="12963"/>
          <a:stretch>
            <a:fillRect/>
          </a:stretch>
        </p:blipFill>
        <p:spPr bwMode="auto">
          <a:xfrm>
            <a:off x="0" y="-304800"/>
            <a:ext cx="9144000" cy="71628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26250" t="18148" r="23750" b="14444"/>
          <a:stretch>
            <a:fillRect/>
          </a:stretch>
        </p:blipFill>
        <p:spPr bwMode="auto">
          <a:xfrm>
            <a:off x="0" y="-304800"/>
            <a:ext cx="9144000" cy="7162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0185" t="2407" r="8796" b="1481"/>
          <a:stretch>
            <a:fillRect/>
          </a:stretch>
        </p:blipFill>
        <p:spPr bwMode="auto">
          <a:xfrm>
            <a:off x="0" y="-304800"/>
            <a:ext cx="9144000"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2" cstate="print"/>
          <a:srcRect l="25000" t="19222" r="26852" b="19873"/>
          <a:stretch>
            <a:fillRect/>
          </a:stretch>
        </p:blipFill>
        <p:spPr bwMode="auto">
          <a:xfrm>
            <a:off x="609600" y="457200"/>
            <a:ext cx="8001000" cy="553036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21875" t="23139" r="32292" b="1358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idx="1"/>
          </p:nvPr>
        </p:nvPicPr>
        <p:blipFill>
          <a:blip r:embed="rId2" cstate="print"/>
          <a:srcRect l="26852" t="24160" r="24074" b="16581"/>
          <a:stretch>
            <a:fillRect/>
          </a:stretch>
        </p:blipFill>
        <p:spPr bwMode="auto">
          <a:xfrm>
            <a:off x="533400" y="533400"/>
            <a:ext cx="8153400" cy="553815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8333" r="7576" b="424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8333" t="2425" r="7576" b="424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7037" r="7095" b="4279"/>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7234" r="6683" b="46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1126" t="6922" r="37473" b="2798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7576" r="7576" b="606"/>
          <a:stretch>
            <a:fillRect/>
          </a:stretch>
        </p:blipFill>
        <p:spPr bwMode="auto">
          <a:xfrm>
            <a:off x="0" y="0"/>
            <a:ext cx="9067800"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7576" r="7576" b="1817"/>
          <a:stretch>
            <a:fillRect/>
          </a:stretch>
        </p:blipFill>
        <p:spPr bwMode="auto">
          <a:xfrm>
            <a:off x="0" y="0"/>
            <a:ext cx="9166225"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9954" t="4074" r="8218" b="296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7576" r="7576" b="666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6818" r="7576" b="424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0380" t="6627" r="37639" b="2636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7576" t="2425" r="9091" b="303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3536" t="13981" r="14990" b="1978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23612" t="10815" r="31756" b="18059"/>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7018" t="9274" r="13628" b="21329"/>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7598" t="10201" r="14208" b="19629"/>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Products Included in the Reset</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b="1" dirty="0"/>
              <a:t>Products Included in the Reset</a:t>
            </a:r>
            <a:endParaRPr lang="en-US" dirty="0"/>
          </a:p>
          <a:p>
            <a:pPr lvl="0"/>
            <a:r>
              <a:rPr lang="en-US" dirty="0"/>
              <a:t>Use 2 products…</a:t>
            </a:r>
          </a:p>
          <a:p>
            <a:r>
              <a:rPr lang="en-US" dirty="0"/>
              <a:t>	Vitalizer and Shaklee Life Shakes and lots of vegetables</a:t>
            </a:r>
          </a:p>
          <a:p>
            <a:r>
              <a:rPr lang="en-US" dirty="0"/>
              <a:t> </a:t>
            </a:r>
          </a:p>
          <a:p>
            <a:r>
              <a:rPr lang="en-US" b="1" dirty="0"/>
              <a:t>For Best Results:</a:t>
            </a:r>
            <a:endParaRPr lang="en-US" dirty="0"/>
          </a:p>
          <a:p>
            <a:pPr lvl="0"/>
            <a:r>
              <a:rPr lang="en-US" dirty="0"/>
              <a:t>Included Life Shake plus Detox Products</a:t>
            </a:r>
          </a:p>
          <a:p>
            <a:r>
              <a:rPr lang="en-US" dirty="0"/>
              <a:t>	(Liver DTX, Alfalfa, Herb-Lax, Energizing Tea and Stress Relief Complex</a:t>
            </a:r>
          </a:p>
          <a:p>
            <a:r>
              <a:rPr lang="en-US" dirty="0"/>
              <a:t>If a person has major health issues, the Detox may be done too quickly, thus read your body on how it is reacting</a:t>
            </a: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u="sng" dirty="0"/>
              <a:t>Suggested Amounts</a:t>
            </a:r>
            <a:br>
              <a:rPr lang="en-US" dirty="0"/>
            </a:br>
            <a:endParaRPr lang="en-US" dirty="0"/>
          </a:p>
        </p:txBody>
      </p:sp>
      <p:sp>
        <p:nvSpPr>
          <p:cNvPr id="3" name="Content Placeholder 2"/>
          <p:cNvSpPr>
            <a:spLocks noGrp="1"/>
          </p:cNvSpPr>
          <p:nvPr>
            <p:ph idx="1"/>
          </p:nvPr>
        </p:nvSpPr>
        <p:spPr>
          <a:xfrm>
            <a:off x="457200" y="1143000"/>
            <a:ext cx="8229600" cy="5257800"/>
          </a:xfrm>
        </p:spPr>
        <p:txBody>
          <a:bodyPr>
            <a:noAutofit/>
          </a:bodyPr>
          <a:lstStyle/>
          <a:p>
            <a:r>
              <a:rPr lang="en-US" sz="1200" b="1" u="sng" dirty="0"/>
              <a:t>Morning</a:t>
            </a:r>
            <a:endParaRPr lang="en-US" sz="1200" dirty="0"/>
          </a:p>
          <a:p>
            <a:r>
              <a:rPr lang="en-US" sz="1200" b="1" dirty="0"/>
              <a:t>	- Optiflora – 1 Tsp prebiotic, 1 Probiotic –1</a:t>
            </a:r>
            <a:r>
              <a:rPr lang="en-US" sz="1200" b="1" baseline="30000" dirty="0"/>
              <a:t>st</a:t>
            </a:r>
            <a:r>
              <a:rPr lang="en-US" sz="1200" b="1" dirty="0"/>
              <a:t> thing in the morning</a:t>
            </a:r>
            <a:endParaRPr lang="en-US" sz="1200" dirty="0"/>
          </a:p>
          <a:p>
            <a:r>
              <a:rPr lang="en-US" sz="1200" b="1" dirty="0"/>
              <a:t>- Protein – 1 scoop of </a:t>
            </a:r>
            <a:r>
              <a:rPr lang="en-US" sz="1200" b="1" i="1" dirty="0"/>
              <a:t>Life Smoothee</a:t>
            </a:r>
            <a:r>
              <a:rPr lang="en-US" sz="1200" b="1" dirty="0"/>
              <a:t> in 8 or more oz of milk/ water  – </a:t>
            </a:r>
            <a:endParaRPr lang="en-US" sz="1200" dirty="0"/>
          </a:p>
          <a:p>
            <a:r>
              <a:rPr lang="en-US" sz="1200" b="1" dirty="0"/>
              <a:t>	Can be mixed with fruits and/or vegetables </a:t>
            </a:r>
            <a:r>
              <a:rPr lang="en-US" sz="1200" b="1" i="1" dirty="0"/>
              <a:t>(Life Shake has the Probiotics) </a:t>
            </a:r>
            <a:endParaRPr lang="en-US" sz="1200" dirty="0"/>
          </a:p>
          <a:p>
            <a:r>
              <a:rPr lang="en-US" sz="1200" b="1" dirty="0"/>
              <a:t>	- Alfalfa – 5</a:t>
            </a:r>
            <a:endParaRPr lang="en-US" sz="1200" dirty="0"/>
          </a:p>
          <a:p>
            <a:r>
              <a:rPr lang="en-US" sz="1200" b="1" dirty="0"/>
              <a:t>	-Herb-Lax – 1</a:t>
            </a:r>
            <a:endParaRPr lang="en-US" sz="1200" dirty="0"/>
          </a:p>
          <a:p>
            <a:r>
              <a:rPr lang="en-US" sz="1200" b="1" u="sng" dirty="0"/>
              <a:t>Lunch:</a:t>
            </a:r>
            <a:endParaRPr lang="en-US" sz="1200" dirty="0"/>
          </a:p>
          <a:p>
            <a:r>
              <a:rPr lang="en-US" sz="1200" b="1" dirty="0"/>
              <a:t> - Alfalfa – 5</a:t>
            </a:r>
            <a:endParaRPr lang="en-US" sz="1200" dirty="0"/>
          </a:p>
          <a:p>
            <a:r>
              <a:rPr lang="en-US" sz="1200" b="1" u="sng" dirty="0"/>
              <a:t>Mid-Afternoon:	</a:t>
            </a:r>
            <a:endParaRPr lang="en-US" sz="1200" dirty="0"/>
          </a:p>
          <a:p>
            <a:r>
              <a:rPr lang="en-US" sz="1200" b="1" dirty="0"/>
              <a:t>- Protein – 1 scoop of </a:t>
            </a:r>
            <a:r>
              <a:rPr lang="en-US" sz="1200" b="1" i="1" dirty="0"/>
              <a:t>Life Smoothee</a:t>
            </a:r>
            <a:r>
              <a:rPr lang="en-US" sz="1200" b="1" dirty="0"/>
              <a:t> in 8 or more oz of milk/ water  – </a:t>
            </a:r>
            <a:endParaRPr lang="en-US" sz="1200" dirty="0"/>
          </a:p>
          <a:p>
            <a:r>
              <a:rPr lang="en-US" sz="1200" b="1" dirty="0"/>
              <a:t>	Can be mixed with fruits &amp;/or vegetables</a:t>
            </a:r>
            <a:r>
              <a:rPr lang="en-US" sz="1200" b="1" i="1" dirty="0"/>
              <a:t>(The Life Shakes contain Probiotics) </a:t>
            </a:r>
            <a:endParaRPr lang="en-US" sz="1200" dirty="0"/>
          </a:p>
          <a:p>
            <a:r>
              <a:rPr lang="en-US" sz="1200" b="1" u="sng" dirty="0"/>
              <a:t>Supper:</a:t>
            </a:r>
            <a:endParaRPr lang="en-US" sz="1200" dirty="0"/>
          </a:p>
          <a:p>
            <a:r>
              <a:rPr lang="en-US" sz="1200" b="1" dirty="0"/>
              <a:t>	- Fiber –  2 tablets</a:t>
            </a:r>
            <a:endParaRPr lang="en-US" sz="1200" dirty="0"/>
          </a:p>
          <a:p>
            <a:r>
              <a:rPr lang="en-US" sz="1200" b="1" dirty="0"/>
              <a:t>	- Alfalfa- 5</a:t>
            </a:r>
            <a:endParaRPr lang="en-US" sz="1200" dirty="0"/>
          </a:p>
          <a:p>
            <a:r>
              <a:rPr lang="en-US" sz="1200" b="1" u="sng" dirty="0"/>
              <a:t>Before Bed:</a:t>
            </a:r>
            <a:endParaRPr lang="en-US" sz="1200" dirty="0"/>
          </a:p>
          <a:p>
            <a:r>
              <a:rPr lang="en-US" sz="1200" b="1" dirty="0"/>
              <a:t>	- Herb Lax – 1</a:t>
            </a:r>
            <a:endParaRPr lang="en-US" sz="1200" dirty="0"/>
          </a:p>
          <a:p>
            <a:r>
              <a:rPr lang="en-US" sz="1200" b="1" dirty="0"/>
              <a:t>	- Liver DTX – 3  (Liver cleanses itself between 11:00 </a:t>
            </a:r>
            <a:r>
              <a:rPr lang="en-US" sz="1200" b="1" dirty="0" err="1"/>
              <a:t>p.m</a:t>
            </a:r>
            <a:r>
              <a:rPr lang="en-US" sz="1200" b="1" dirty="0"/>
              <a:t> &amp; 3:00 a.m.)</a:t>
            </a:r>
            <a:endParaRPr lang="en-US" sz="1200" dirty="0"/>
          </a:p>
          <a:p>
            <a:r>
              <a:rPr lang="en-US" sz="1200" b="1" dirty="0"/>
              <a:t>** Do the Liver DTX &amp; Optiflora until the bottles are done… then you are finished and don’t need to reorder.</a:t>
            </a:r>
            <a:endParaRPr lang="en-US" sz="1200" dirty="0"/>
          </a:p>
          <a:p>
            <a:r>
              <a:rPr lang="en-US" sz="1200" b="1" dirty="0"/>
              <a:t> </a:t>
            </a:r>
            <a:endParaRPr lang="en-US" sz="1200" dirty="0"/>
          </a:p>
          <a:p>
            <a:pPr lvl="0"/>
            <a:r>
              <a:rPr lang="en-US" sz="1200" b="1" i="1" dirty="0"/>
              <a:t>On the 7</a:t>
            </a:r>
            <a:r>
              <a:rPr lang="en-US" sz="1200" b="1" i="1" baseline="30000" dirty="0"/>
              <a:t>th</a:t>
            </a:r>
            <a:r>
              <a:rPr lang="en-US" sz="1200" b="1" i="1" dirty="0"/>
              <a:t> day – follow overlap with the REBUILDING program </a:t>
            </a:r>
            <a:endParaRPr lang="en-US" sz="1200" dirty="0"/>
          </a:p>
          <a:p>
            <a:pPr lvl="0"/>
            <a:r>
              <a:rPr lang="en-US" sz="1200" b="1" i="1" dirty="0"/>
              <a:t>Lots of water is required while your body is cleansing.  Take your weight, divide it by 2, then by 8.  This is the number of cups of water your body needs per day. </a:t>
            </a:r>
            <a:endParaRPr lang="en-US" sz="1200" dirty="0"/>
          </a:p>
          <a:p>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7407" t="1667" r="8333" b="370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Placeholder 1"/>
          <p:cNvPicPr>
            <a:picLocks noGrp="1" noChangeAspect="1"/>
          </p:cNvPicPr>
          <p:nvPr>
            <p:ph type="pic" sz="quarter" idx="10"/>
          </p:nvPr>
        </p:nvPicPr>
        <p:blipFill>
          <a:blip r:embed="rId2" cstate="print"/>
          <a:srcRect t="61" b="61"/>
          <a:stretch>
            <a:fillRect/>
          </a:stretch>
        </p:blip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26324" t="4898" r="30096" b="9129"/>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Grp="1" noChangeAspect="1" noChangeArrowheads="1"/>
          </p:cNvPicPr>
          <p:nvPr>
            <p:ph idx="1"/>
          </p:nvPr>
        </p:nvPicPr>
        <p:blipFill>
          <a:blip r:embed="rId2" cstate="print"/>
          <a:srcRect l="32408" t="20868" r="32407" b="19873"/>
          <a:stretch>
            <a:fillRect/>
          </a:stretch>
        </p:blipFill>
        <p:spPr bwMode="auto">
          <a:xfrm>
            <a:off x="838200" y="685800"/>
            <a:ext cx="7315200" cy="52578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srcRect l="12461" t="6231" r="4206" b="1651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5-416_2015_OppPres_p16.jpg"/>
          <p:cNvPicPr/>
          <p:nvPr/>
        </p:nvPicPr>
        <p:blipFill>
          <a:blip r:embed="rId2" cstate="print"/>
          <a:srcRect/>
          <a:stretch>
            <a:fillRect/>
          </a:stretch>
        </p:blipFill>
        <p:spPr bwMode="auto">
          <a:xfrm>
            <a:off x="352425" y="304800"/>
            <a:ext cx="8439150" cy="6034087"/>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cstate="print"/>
          <a:srcRect/>
          <a:stretch>
            <a:fillRect/>
          </a:stretch>
        </p:blipFill>
        <p:spPr bwMode="auto">
          <a:xfrm>
            <a:off x="0" y="0"/>
            <a:ext cx="9129713" cy="6858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cstate="print"/>
          <a:srcRect l="7835" t="12536" r="22365" b="427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2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5963" y="6288833"/>
            <a:ext cx="272921" cy="373224"/>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677659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4_OppPres_32.jpg"/>
          <p:cNvPicPr/>
          <p:nvPr/>
        </p:nvPicPr>
        <p:blipFill>
          <a:blip r:embed="rId2" cstate="print"/>
          <a:srcRect/>
          <a:stretch>
            <a:fillRect/>
          </a:stretch>
        </p:blipFill>
        <p:spPr bwMode="auto">
          <a:xfrm>
            <a:off x="414338" y="228600"/>
            <a:ext cx="8315324" cy="618172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23495" t="22840" r="16898" b="12140"/>
          <a:stretch>
            <a:fillRect/>
          </a:stretch>
        </p:blipFill>
        <p:spPr bwMode="auto">
          <a:xfrm>
            <a:off x="333375" y="280987"/>
            <a:ext cx="8477250" cy="62960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8218" t="1296" r="7523" b="185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Grp="1" noChangeAspect="1" noChangeArrowheads="1"/>
          </p:cNvPicPr>
          <p:nvPr>
            <p:ph idx="1"/>
          </p:nvPr>
        </p:nvPicPr>
        <p:blipFill>
          <a:blip r:embed="rId2" cstate="print"/>
          <a:srcRect l="10280" t="17850" r="8411" b="8878"/>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1292" t="6627" r="37722" b="2783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9966" t="7216" r="38633" b="2651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4200" t="6333" r="40212" b="27338"/>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0380" t="6922" r="37970" b="2680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27500" t="22963" r="28333" b="1407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5-416_2015_OppPres_p14.jpg"/>
          <p:cNvPicPr/>
          <p:nvPr/>
        </p:nvPicPr>
        <p:blipFill>
          <a:blip r:embed="rId2" cstate="print"/>
          <a:srcRect/>
          <a:stretch>
            <a:fillRect/>
          </a:stretch>
        </p:blipFill>
        <p:spPr bwMode="auto">
          <a:xfrm>
            <a:off x="466725" y="304800"/>
            <a:ext cx="8210550" cy="59817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5747" r="862" b="689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1297" t="6922" r="37390" b="2632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7576" r="6818" b="181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7639" t="2037" r="8218" b="3704"/>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9887" t="8247" r="37390" b="2573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3365" t="9131" r="39297" b="2813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0135" t="6627" r="37307" b="2721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l="20537" t="18520" r="19484" b="9085"/>
          <a:stretch>
            <a:fillRect/>
          </a:stretch>
        </p:blipFill>
        <p:spPr bwMode="auto">
          <a:xfrm>
            <a:off x="0" y="-1"/>
            <a:ext cx="9144000" cy="689810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l="19484" t="20203" r="19484" b="9085"/>
          <a:stretch>
            <a:fillRect/>
          </a:stretch>
        </p:blipFill>
        <p:spPr bwMode="auto">
          <a:xfrm>
            <a:off x="0" y="-1"/>
            <a:ext cx="9144000" cy="6858001"/>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l="19977" t="18265" r="19378" b="8676"/>
          <a:stretch>
            <a:fillRect/>
          </a:stretch>
        </p:blipFill>
        <p:spPr bwMode="auto">
          <a:xfrm>
            <a:off x="0" y="0"/>
            <a:ext cx="9144000" cy="6884894"/>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1458" t="7511" r="37887" b="2724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5363" t="10162" r="40789" b="2675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l="10214" t="7364" r="37473" b="2592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Healthy Cleanse&amp;quot;&quot;/&gt;&lt;property id=&quot;20307&quot; value=&quot;256&quot;/&gt;&lt;/object&gt;&lt;object type=&quot;3&quot; unique_id=&quot;10006&quot;&gt;&lt;property id=&quot;20148&quot; value=&quot;5&quot;/&gt;&lt;property id=&quot;20300&quot; value=&quot;Slide 4&quot;/&gt;&lt;property id=&quot;20307&quot; value=&quot;293&quot;/&gt;&lt;/object&gt;&lt;object type=&quot;3&quot; unique_id=&quot;10008&quot;&gt;&lt;property id=&quot;20148&quot; value=&quot;5&quot;/&gt;&lt;property id=&quot;20300&quot; value=&quot;Slide 6&quot;/&gt;&lt;property id=&quot;20307&quot; value=&quot;264&quot;/&gt;&lt;/object&gt;&lt;object type=&quot;3&quot; unique_id=&quot;10009&quot;&gt;&lt;property id=&quot;20148&quot; value=&quot;5&quot;/&gt;&lt;property id=&quot;20300&quot; value=&quot;Slide 7&quot;/&gt;&lt;property id=&quot;20307&quot; value=&quot;265&quot;/&gt;&lt;/object&gt;&lt;object type=&quot;3&quot; unique_id=&quot;10010&quot;&gt;&lt;property id=&quot;20148&quot; value=&quot;5&quot;/&gt;&lt;property id=&quot;20300&quot; value=&quot;Slide 8&quot;/&gt;&lt;property id=&quot;20307&quot; value=&quot;266&quot;/&gt;&lt;/object&gt;&lt;object type=&quot;3&quot; unique_id=&quot;10013&quot;&gt;&lt;property id=&quot;20148&quot; value=&quot;5&quot;/&gt;&lt;property id=&quot;20300&quot; value=&quot;Slide 12&quot;/&gt;&lt;property id=&quot;20307&quot; value=&quot;269&quot;/&gt;&lt;/object&gt;&lt;object type=&quot;3&quot; unique_id=&quot;10014&quot;&gt;&lt;property id=&quot;20148&quot; value=&quot;5&quot;/&gt;&lt;property id=&quot;20300&quot; value=&quot;Slide 13&quot;/&gt;&lt;property id=&quot;20307&quot; value=&quot;257&quot;/&gt;&lt;/object&gt;&lt;object type=&quot;3&quot; unique_id=&quot;10015&quot;&gt;&lt;property id=&quot;20148&quot; value=&quot;5&quot;/&gt;&lt;property id=&quot;20300&quot; value=&quot;Slide 14&quot;/&gt;&lt;property id=&quot;20307&quot; value=&quot;258&quot;/&gt;&lt;/object&gt;&lt;object type=&quot;3&quot; unique_id=&quot;10016&quot;&gt;&lt;property id=&quot;20148&quot; value=&quot;5&quot;/&gt;&lt;property id=&quot;20300&quot; value=&quot;Slide 15&quot;/&gt;&lt;property id=&quot;20307&quot; value=&quot;259&quot;/&gt;&lt;/object&gt;&lt;object type=&quot;3&quot; unique_id=&quot;10017&quot;&gt;&lt;property id=&quot;20148&quot; value=&quot;5&quot;/&gt;&lt;property id=&quot;20300&quot; value=&quot;Slide 16&quot;/&gt;&lt;property id=&quot;20307&quot; value=&quot;260&quot;/&gt;&lt;/object&gt;&lt;object type=&quot;3&quot; unique_id=&quot;10018&quot;&gt;&lt;property id=&quot;20148&quot; value=&quot;5&quot;/&gt;&lt;property id=&quot;20300&quot; value=&quot;Slide 17&quot;/&gt;&lt;property id=&quot;20307&quot; value=&quot;261&quot;/&gt;&lt;/object&gt;&lt;object type=&quot;3&quot; unique_id=&quot;10019&quot;&gt;&lt;property id=&quot;20148&quot; value=&quot;5&quot;/&gt;&lt;property id=&quot;20300&quot; value=&quot;Slide 19&quot;/&gt;&lt;property id=&quot;20307&quot; value=&quot;262&quot;/&gt;&lt;/object&gt;&lt;object type=&quot;3&quot; unique_id=&quot;10020&quot;&gt;&lt;property id=&quot;20148&quot; value=&quot;5&quot;/&gt;&lt;property id=&quot;20300&quot; value=&quot;Slide 20&quot;/&gt;&lt;property id=&quot;20307&quot; value=&quot;299&quot;/&gt;&lt;/object&gt;&lt;object type=&quot;3&quot; unique_id=&quot;10024&quot;&gt;&lt;property id=&quot;20148&quot; value=&quot;5&quot;/&gt;&lt;property id=&quot;20300&quot; value=&quot;Slide 24&quot;/&gt;&lt;property id=&quot;20307&quot; value=&quot;303&quot;/&gt;&lt;/object&gt;&lt;object type=&quot;3&quot; unique_id=&quot;10025&quot;&gt;&lt;property id=&quot;20148&quot; value=&quot;5&quot;/&gt;&lt;property id=&quot;20300&quot; value=&quot;Slide 22&quot;/&gt;&lt;property id=&quot;20307&quot; value=&quot;304&quot;/&gt;&lt;/object&gt;&lt;object type=&quot;3&quot; unique_id=&quot;10026&quot;&gt;&lt;property id=&quot;20148&quot; value=&quot;5&quot;/&gt;&lt;property id=&quot;20300&quot; value=&quot;Slide 23&quot;/&gt;&lt;property id=&quot;20307&quot; value=&quot;305&quot;/&gt;&lt;/object&gt;&lt;object type=&quot;3&quot; unique_id=&quot;10032&quot;&gt;&lt;property id=&quot;20148&quot; value=&quot;5&quot;/&gt;&lt;property id=&quot;20300&quot; value=&quot;Slide 26&quot;/&gt;&lt;property id=&quot;20307&quot; value=&quot;274&quot;/&gt;&lt;/object&gt;&lt;object type=&quot;3&quot; unique_id=&quot;10033&quot;&gt;&lt;property id=&quot;20148&quot; value=&quot;5&quot;/&gt;&lt;property id=&quot;20300&quot; value=&quot;Slide 25&quot;/&gt;&lt;property id=&quot;20307&quot; value=&quot;275&quot;/&gt;&lt;/object&gt;&lt;object type=&quot;3&quot; unique_id=&quot;10034&quot;&gt;&lt;property id=&quot;20148&quot; value=&quot;5&quot;/&gt;&lt;property id=&quot;20300&quot; value=&quot;Slide 27&quot;/&gt;&lt;property id=&quot;20307&quot; value=&quot;276&quot;/&gt;&lt;/object&gt;&lt;object type=&quot;3&quot; unique_id=&quot;10035&quot;&gt;&lt;property id=&quot;20148&quot; value=&quot;5&quot;/&gt;&lt;property id=&quot;20300&quot; value=&quot;Slide 29&quot;/&gt;&lt;property id=&quot;20307&quot; value=&quot;291&quot;/&gt;&lt;/object&gt;&lt;object type=&quot;3&quot; unique_id=&quot;10036&quot;&gt;&lt;property id=&quot;20148&quot; value=&quot;5&quot;/&gt;&lt;property id=&quot;20300&quot; value=&quot;Slide 30&quot;/&gt;&lt;property id=&quot;20307&quot; value=&quot;290&quot;/&gt;&lt;/object&gt;&lt;object type=&quot;3&quot; unique_id=&quot;10038&quot;&gt;&lt;property id=&quot;20148&quot; value=&quot;5&quot;/&gt;&lt;property id=&quot;20300&quot; value=&quot;Slide 31&quot;/&gt;&lt;property id=&quot;20307&quot; value=&quot;278&quot;/&gt;&lt;/object&gt;&lt;object type=&quot;3&quot; unique_id=&quot;10040&quot;&gt;&lt;property id=&quot;20148&quot; value=&quot;5&quot;/&gt;&lt;property id=&quot;20300&quot; value=&quot;Slide 32&quot;/&gt;&lt;property id=&quot;20307&quot; value=&quot;307&quot;/&gt;&lt;/object&gt;&lt;object type=&quot;3&quot; unique_id=&quot;10041&quot;&gt;&lt;property id=&quot;20148&quot; value=&quot;5&quot;/&gt;&lt;property id=&quot;20300&quot; value=&quot;Slide 33&quot;/&gt;&lt;property id=&quot;20307&quot; value=&quot;308&quot;/&gt;&lt;/object&gt;&lt;object type=&quot;3&quot; unique_id=&quot;10042&quot;&gt;&lt;property id=&quot;20148&quot; value=&quot;5&quot;/&gt;&lt;property id=&quot;20300&quot; value=&quot;Slide 34&quot;/&gt;&lt;property id=&quot;20307&quot; value=&quot;309&quot;/&gt;&lt;/object&gt;&lt;object type=&quot;3&quot; unique_id=&quot;10043&quot;&gt;&lt;property id=&quot;20148&quot; value=&quot;5&quot;/&gt;&lt;property id=&quot;20300&quot; value=&quot;Slide 35&quot;/&gt;&lt;property id=&quot;20307&quot; value=&quot;310&quot;/&gt;&lt;/object&gt;&lt;object type=&quot;3&quot; unique_id=&quot;10044&quot;&gt;&lt;property id=&quot;20148&quot; value=&quot;5&quot;/&gt;&lt;property id=&quot;20300&quot; value=&quot;Slide 36&quot;/&gt;&lt;property id=&quot;20307&quot; value=&quot;311&quot;/&gt;&lt;/object&gt;&lt;object type=&quot;3&quot; unique_id=&quot;10045&quot;&gt;&lt;property id=&quot;20148&quot; value=&quot;5&quot;/&gt;&lt;property id=&quot;20300&quot; value=&quot;Slide 37&quot;/&gt;&lt;property id=&quot;20307&quot; value=&quot;312&quot;/&gt;&lt;/object&gt;&lt;object type=&quot;3&quot; unique_id=&quot;10053&quot;&gt;&lt;property id=&quot;20148&quot; value=&quot;5&quot;/&gt;&lt;property id=&quot;20300&quot; value=&quot;Slide 51&quot;/&gt;&lt;property id=&quot;20307&quot; value=&quot;295&quot;/&gt;&lt;/object&gt;&lt;object type=&quot;3&quot; unique_id=&quot;10056&quot;&gt;&lt;property id=&quot;20148&quot; value=&quot;5&quot;/&gt;&lt;property id=&quot;20300&quot; value=&quot;Slide 62&quot;/&gt;&lt;property id=&quot;20307&quot; value=&quot;279&quot;/&gt;&lt;/object&gt;&lt;object type=&quot;3&quot; unique_id=&quot;10057&quot;&gt;&lt;property id=&quot;20148&quot; value=&quot;5&quot;/&gt;&lt;property id=&quot;20300&quot; value=&quot;Slide 64&quot;/&gt;&lt;property id=&quot;20307&quot; value=&quot;298&quot;/&gt;&lt;/object&gt;&lt;object type=&quot;3&quot; unique_id=&quot;10058&quot;&gt;&lt;property id=&quot;20148&quot; value=&quot;5&quot;/&gt;&lt;property id=&quot;20300&quot; value=&quot;Slide 66&quot;/&gt;&lt;property id=&quot;20307&quot; value=&quot;280&quot;/&gt;&lt;/object&gt;&lt;object type=&quot;3&quot; unique_id=&quot;10059&quot;&gt;&lt;property id=&quot;20148&quot; value=&quot;5&quot;/&gt;&lt;property id=&quot;20300&quot; value=&quot;Slide 67&quot;/&gt;&lt;property id=&quot;20307&quot; value=&quot;296&quot;/&gt;&lt;/object&gt;&lt;object type=&quot;3&quot; unique_id=&quot;10060&quot;&gt;&lt;property id=&quot;20148&quot; value=&quot;5&quot;/&gt;&lt;property id=&quot;20300&quot; value=&quot;Slide 68 - &amp;quot;Products Included in the Reset&amp;#x0D;&amp;#x0A;&amp;quot;&quot;/&gt;&lt;property id=&quot;20307&quot; value=&quot;297&quot;/&gt;&lt;/object&gt;&lt;object type=&quot;3&quot; unique_id=&quot;13130&quot;&gt;&lt;property id=&quot;20148&quot; value=&quot;5&quot;/&gt;&lt;property id=&quot;20300&quot; value=&quot;Slide 3&quot;/&gt;&lt;property id=&quot;20307&quot; value=&quot;334&quot;/&gt;&lt;/object&gt;&lt;object type=&quot;3&quot; unique_id=&quot;13131&quot;&gt;&lt;property id=&quot;20148&quot; value=&quot;5&quot;/&gt;&lt;property id=&quot;20300&quot; value=&quot;Slide 5&quot;/&gt;&lt;property id=&quot;20307&quot; value=&quot;332&quot;/&gt;&lt;/object&gt;&lt;object type=&quot;3&quot; unique_id=&quot;13132&quot;&gt;&lt;property id=&quot;20148&quot; value=&quot;5&quot;/&gt;&lt;property id=&quot;20300&quot; value=&quot;Slide 39&quot;/&gt;&lt;property id=&quot;20307&quot; value=&quot;313&quot;/&gt;&lt;/object&gt;&lt;object type=&quot;3&quot; unique_id=&quot;13133&quot;&gt;&lt;property id=&quot;20148&quot; value=&quot;5&quot;/&gt;&lt;property id=&quot;20300&quot; value=&quot;Slide 40&quot;/&gt;&lt;property id=&quot;20307&quot; value=&quot;314&quot;/&gt;&lt;/object&gt;&lt;object type=&quot;3&quot; unique_id=&quot;13134&quot;&gt;&lt;property id=&quot;20148&quot; value=&quot;5&quot;/&gt;&lt;property id=&quot;20300&quot; value=&quot;Slide 41&quot;/&gt;&lt;property id=&quot;20307&quot; value=&quot;315&quot;/&gt;&lt;/object&gt;&lt;object type=&quot;3&quot; unique_id=&quot;13135&quot;&gt;&lt;property id=&quot;20148&quot; value=&quot;5&quot;/&gt;&lt;property id=&quot;20300&quot; value=&quot;Slide 42&quot;/&gt;&lt;property id=&quot;20307&quot; value=&quot;316&quot;/&gt;&lt;/object&gt;&lt;object type=&quot;3&quot; unique_id=&quot;13136&quot;&gt;&lt;property id=&quot;20148&quot; value=&quot;5&quot;/&gt;&lt;property id=&quot;20300&quot; value=&quot;Slide 43&quot;/&gt;&lt;property id=&quot;20307&quot; value=&quot;317&quot;/&gt;&lt;/object&gt;&lt;object type=&quot;3&quot; unique_id=&quot;13137&quot;&gt;&lt;property id=&quot;20148&quot; value=&quot;5&quot;/&gt;&lt;property id=&quot;20300&quot; value=&quot;Slide 44&quot;/&gt;&lt;property id=&quot;20307&quot; value=&quot;318&quot;/&gt;&lt;/object&gt;&lt;object type=&quot;3&quot; unique_id=&quot;13141&quot;&gt;&lt;property id=&quot;20148&quot; value=&quot;5&quot;/&gt;&lt;property id=&quot;20300&quot; value=&quot;Slide 46&quot;/&gt;&lt;property id=&quot;20307&quot; value=&quot;336&quot;/&gt;&lt;/object&gt;&lt;object type=&quot;3&quot; unique_id=&quot;13142&quot;&gt;&lt;property id=&quot;20148&quot; value=&quot;5&quot;/&gt;&lt;property id=&quot;20300&quot; value=&quot;Slide 47&quot;/&gt;&lt;property id=&quot;20307&quot; value=&quot;338&quot;/&gt;&lt;/object&gt;&lt;object type=&quot;3&quot; unique_id=&quot;13143&quot;&gt;&lt;property id=&quot;20148&quot; value=&quot;5&quot;/&gt;&lt;property id=&quot;20300&quot; value=&quot;Slide 49&quot;/&gt;&lt;property id=&quot;20307&quot; value=&quot;340&quot;/&gt;&lt;/object&gt;&lt;object type=&quot;3&quot; unique_id=&quot;13144&quot;&gt;&lt;property id=&quot;20148&quot; value=&quot;5&quot;/&gt;&lt;property id=&quot;20300&quot; value=&quot;Slide 50&quot;/&gt;&lt;property id=&quot;20307&quot; value=&quot;341&quot;/&gt;&lt;/object&gt;&lt;object type=&quot;3&quot; unique_id=&quot;13145&quot;&gt;&lt;property id=&quot;20148&quot; value=&quot;5&quot;/&gt;&lt;property id=&quot;20300&quot; value=&quot;Slide 52&quot;/&gt;&lt;property id=&quot;20307&quot; value=&quot;342&quot;/&gt;&lt;/object&gt;&lt;object type=&quot;3&quot; unique_id=&quot;13149&quot;&gt;&lt;property id=&quot;20148&quot; value=&quot;5&quot;/&gt;&lt;property id=&quot;20300&quot; value=&quot;Slide 53&quot;/&gt;&lt;property id=&quot;20307&quot; value=&quot;322&quot;/&gt;&lt;/object&gt;&lt;object type=&quot;3&quot; unique_id=&quot;13150&quot;&gt;&lt;property id=&quot;20148&quot; value=&quot;5&quot;/&gt;&lt;property id=&quot;20300&quot; value=&quot;Slide 54&quot;/&gt;&lt;property id=&quot;20307&quot; value=&quot;323&quot;/&gt;&lt;/object&gt;&lt;object type=&quot;3&quot; unique_id=&quot;13151&quot;&gt;&lt;property id=&quot;20148&quot; value=&quot;5&quot;/&gt;&lt;property id=&quot;20300&quot; value=&quot;Slide 58&quot;/&gt;&lt;property id=&quot;20307&quot; value=&quot;324&quot;/&gt;&lt;/object&gt;&lt;object type=&quot;3&quot; unique_id=&quot;13152&quot;&gt;&lt;property id=&quot;20148&quot; value=&quot;5&quot;/&gt;&lt;property id=&quot;20300&quot; value=&quot;Slide 59&quot;/&gt;&lt;property id=&quot;20307&quot; value=&quot;325&quot;/&gt;&lt;/object&gt;&lt;object type=&quot;3&quot; unique_id=&quot;13154&quot;&gt;&lt;property id=&quot;20148&quot; value=&quot;5&quot;/&gt;&lt;property id=&quot;20300&quot; value=&quot;Slide 60&quot;/&gt;&lt;property id=&quot;20307&quot; value=&quot;327&quot;/&gt;&lt;/object&gt;&lt;object type=&quot;3&quot; unique_id=&quot;13155&quot;&gt;&lt;property id=&quot;20148&quot; value=&quot;5&quot;/&gt;&lt;property id=&quot;20300&quot; value=&quot;Slide 61&quot;/&gt;&lt;property id=&quot;20307&quot; value=&quot;328&quot;/&gt;&lt;/object&gt;&lt;object type=&quot;3&quot; unique_id=&quot;13157&quot;&gt;&lt;property id=&quot;20148&quot; value=&quot;5&quot;/&gt;&lt;property id=&quot;20300&quot; value=&quot;Slide 63&quot;/&gt;&lt;property id=&quot;20307&quot; value=&quot;330&quot;/&gt;&lt;/object&gt;&lt;object type=&quot;3&quot; unique_id=&quot;13158&quot;&gt;&lt;property id=&quot;20148&quot; value=&quot;5&quot;/&gt;&lt;property id=&quot;20300&quot; value=&quot;Slide 69 - &amp;quot;Suggested Amounts&amp;#x0D;&amp;#x0A;&amp;quot;&quot;/&gt;&lt;property id=&quot;20307&quot; value=&quot;331&quot;/&gt;&lt;/object&gt;&lt;object type=&quot;3&quot; unique_id=&quot;13159&quot;&gt;&lt;property id=&quot;20148&quot; value=&quot;5&quot;/&gt;&lt;property id=&quot;20300&quot; value=&quot;Slide 70&quot;/&gt;&lt;property id=&quot;20307&quot; value=&quot;346&quot;/&gt;&lt;/object&gt;&lt;object type=&quot;3&quot; unique_id=&quot;13160&quot;&gt;&lt;property id=&quot;20148&quot; value=&quot;5&quot;/&gt;&lt;property id=&quot;20300&quot; value=&quot;Slide 74&quot;/&gt;&lt;property id=&quot;20307&quot; value=&quot;356&quot;/&gt;&lt;/object&gt;&lt;object type=&quot;3&quot; unique_id=&quot;13161&quot;&gt;&lt;property id=&quot;20148&quot; value=&quot;5&quot;/&gt;&lt;property id=&quot;20300&quot; value=&quot;Slide 73&quot;/&gt;&lt;property id=&quot;20307&quot; value=&quot;347&quot;/&gt;&lt;/object&gt;&lt;object type=&quot;3&quot; unique_id=&quot;13162&quot;&gt;&lt;property id=&quot;20148&quot; value=&quot;5&quot;/&gt;&lt;property id=&quot;20300&quot; value=&quot;Slide 72&quot;/&gt;&lt;property id=&quot;20307&quot; value=&quot;355&quot;/&gt;&lt;/object&gt;&lt;object type=&quot;3&quot; unique_id=&quot;13163&quot;&gt;&lt;property id=&quot;20148&quot; value=&quot;5&quot;/&gt;&lt;property id=&quot;20300&quot; value=&quot;Slide 71&quot;/&gt;&lt;property id=&quot;20307&quot; value=&quot;354&quot;/&gt;&lt;/object&gt;&lt;object type=&quot;3&quot; unique_id=&quot;13164&quot;&gt;&lt;property id=&quot;20148&quot; value=&quot;5&quot;/&gt;&lt;property id=&quot;20300&quot; value=&quot;Slide 75&quot;/&gt;&lt;property id=&quot;20307&quot; value=&quot;351&quot;/&gt;&lt;/object&gt;&lt;object type=&quot;3&quot; unique_id=&quot;13165&quot;&gt;&lt;property id=&quot;20148&quot; value=&quot;5&quot;/&gt;&lt;property id=&quot;20300&quot; value=&quot;Slide 76&quot;/&gt;&lt;property id=&quot;20307&quot; value=&quot;352&quot;/&gt;&lt;/object&gt;&lt;object type=&quot;3&quot; unique_id=&quot;13166&quot;&gt;&lt;property id=&quot;20148&quot; value=&quot;5&quot;/&gt;&lt;property id=&quot;20300&quot; value=&quot;Slide 77&quot;/&gt;&lt;property id=&quot;20307&quot; value=&quot;348&quot;/&gt;&lt;/object&gt;&lt;object type=&quot;3&quot; unique_id=&quot;13167&quot;&gt;&lt;property id=&quot;20148&quot; value=&quot;5&quot;/&gt;&lt;property id=&quot;20300&quot; value=&quot;Slide 78&quot;/&gt;&lt;property id=&quot;20307&quot; value=&quot;349&quot;/&gt;&lt;/object&gt;&lt;object type=&quot;3&quot; unique_id=&quot;13168&quot;&gt;&lt;property id=&quot;20148&quot; value=&quot;5&quot;/&gt;&lt;property id=&quot;20300&quot; value=&quot;Slide 79&quot;/&gt;&lt;property id=&quot;20307&quot; value=&quot;350&quot;/&gt;&lt;/object&gt;&lt;object type=&quot;3&quot; unique_id=&quot;13169&quot;&gt;&lt;property id=&quot;20148&quot; value=&quot;5&quot;/&gt;&lt;property id=&quot;20300&quot; value=&quot;Slide 80&quot;/&gt;&lt;property id=&quot;20307&quot; value=&quot;353&quot;/&gt;&lt;/object&gt;&lt;object type=&quot;3&quot; unique_id=&quot;13566&quot;&gt;&lt;property id=&quot;20148&quot; value=&quot;5&quot;/&gt;&lt;property id=&quot;20300&quot; value=&quot;Slide 18&quot;/&gt;&lt;property id=&quot;20307&quot; value=&quot;360&quot;/&gt;&lt;/object&gt;&lt;object type=&quot;3&quot; unique_id=&quot;13567&quot;&gt;&lt;property id=&quot;20148&quot; value=&quot;5&quot;/&gt;&lt;property id=&quot;20300&quot; value=&quot;Slide 21&quot;/&gt;&lt;property id=&quot;20307&quot; value=&quot;361&quot;/&gt;&lt;/object&gt;&lt;object type=&quot;3&quot; unique_id=&quot;14600&quot;&gt;&lt;property id=&quot;20148&quot; value=&quot;5&quot;/&gt;&lt;property id=&quot;20300&quot; value=&quot;Slide 48&quot;/&gt;&lt;property id=&quot;20307&quot; value=&quot;371&quot;/&gt;&lt;/object&gt;&lt;object type=&quot;3&quot; unique_id=&quot;14601&quot;&gt;&lt;property id=&quot;20148&quot; value=&quot;5&quot;/&gt;&lt;property id=&quot;20300&quot; value=&quot;Slide 81&quot;/&gt;&lt;property id=&quot;20307&quot; value=&quot;362&quot;/&gt;&lt;/object&gt;&lt;object type=&quot;3&quot; unique_id=&quot;14602&quot;&gt;&lt;property id=&quot;20148&quot; value=&quot;5&quot;/&gt;&lt;property id=&quot;20300&quot; value=&quot;Slide 82&quot;/&gt;&lt;property id=&quot;20307&quot; value=&quot;363&quot;/&gt;&lt;/object&gt;&lt;object type=&quot;3&quot; unique_id=&quot;14603&quot;&gt;&lt;property id=&quot;20148&quot; value=&quot;5&quot;/&gt;&lt;property id=&quot;20300&quot; value=&quot;Slide 83&quot;/&gt;&lt;property id=&quot;20307&quot; value=&quot;364&quot;/&gt;&lt;/object&gt;&lt;object type=&quot;3&quot; unique_id=&quot;14604&quot;&gt;&lt;property id=&quot;20148&quot; value=&quot;5&quot;/&gt;&lt;property id=&quot;20300&quot; value=&quot;Slide 84&quot;/&gt;&lt;property id=&quot;20307&quot; value=&quot;365&quot;/&gt;&lt;/object&gt;&lt;object type=&quot;3&quot; unique_id=&quot;14605&quot;&gt;&lt;property id=&quot;20148&quot; value=&quot;5&quot;/&gt;&lt;property id=&quot;20300&quot; value=&quot;Slide 85&quot;/&gt;&lt;property id=&quot;20307&quot; value=&quot;366&quot;/&gt;&lt;/object&gt;&lt;object type=&quot;3&quot; unique_id=&quot;14606&quot;&gt;&lt;property id=&quot;20148&quot; value=&quot;5&quot;/&gt;&lt;property id=&quot;20300&quot; value=&quot;Slide 86&quot;/&gt;&lt;property id=&quot;20307&quot; value=&quot;367&quot;/&gt;&lt;/object&gt;&lt;object type=&quot;3&quot; unique_id=&quot;14607&quot;&gt;&lt;property id=&quot;20148&quot; value=&quot;5&quot;/&gt;&lt;property id=&quot;20300&quot; value=&quot;Slide 87&quot;/&gt;&lt;property id=&quot;20307&quot; value=&quot;368&quot;/&gt;&lt;/object&gt;&lt;object type=&quot;3&quot; unique_id=&quot;14608&quot;&gt;&lt;property id=&quot;20148&quot; value=&quot;5&quot;/&gt;&lt;property id=&quot;20300&quot; value=&quot;Slide 88&quot;/&gt;&lt;property id=&quot;20307&quot; value=&quot;369&quot;/&gt;&lt;/object&gt;&lt;object type=&quot;3&quot; unique_id=&quot;14609&quot;&gt;&lt;property id=&quot;20148&quot; value=&quot;5&quot;/&gt;&lt;property id=&quot;20300&quot; value=&quot;Slide 89&quot;/&gt;&lt;property id=&quot;20307&quot; value=&quot;370&quot;/&gt;&lt;/object&gt;&lt;object type=&quot;3&quot; unique_id=&quot;15754&quot;&gt;&lt;property id=&quot;20148&quot; value=&quot;5&quot;/&gt;&lt;property id=&quot;20300&quot; value=&quot;Slide 2&quot;/&gt;&lt;property id=&quot;20307&quot; value=&quot;374&quot;/&gt;&lt;/object&gt;&lt;object type=&quot;3&quot; unique_id=&quot;15755&quot;&gt;&lt;property id=&quot;20148&quot; value=&quot;5&quot;/&gt;&lt;property id=&quot;20300&quot; value=&quot;Slide 10&quot;/&gt;&lt;property id=&quot;20307&quot; value=&quot;376&quot;/&gt;&lt;/object&gt;&lt;object type=&quot;3&quot; unique_id=&quot;15756&quot;&gt;&lt;property id=&quot;20148&quot; value=&quot;5&quot;/&gt;&lt;property id=&quot;20300&quot; value=&quot;Slide 11&quot;/&gt;&lt;property id=&quot;20307&quot; value=&quot;377&quot;/&gt;&lt;/object&gt;&lt;object type=&quot;3&quot; unique_id=&quot;15757&quot;&gt;&lt;property id=&quot;20148&quot; value=&quot;5&quot;/&gt;&lt;property id=&quot;20300&quot; value=&quot;Slide 45&quot;/&gt;&lt;property id=&quot;20307&quot; value=&quot;373&quot;/&gt;&lt;/object&gt;&lt;object type=&quot;3&quot; unique_id=&quot;15758&quot;&gt;&lt;property id=&quot;20148&quot; value=&quot;5&quot;/&gt;&lt;property id=&quot;20300&quot; value=&quot;Slide 65&quot;/&gt;&lt;property id=&quot;20307&quot; value=&quot;375&quot;/&gt;&lt;/object&gt;&lt;object type=&quot;3&quot; unique_id=&quot;15759&quot;&gt;&lt;property id=&quot;20148&quot; value=&quot;5&quot;/&gt;&lt;property id=&quot;20300&quot; value=&quot;Slide 90&quot;/&gt;&lt;property id=&quot;20307&quot; value=&quot;372&quot;/&gt;&lt;/object&gt;&lt;object type=&quot;3&quot; unique_id=&quot;15760&quot;&gt;&lt;property id=&quot;20148&quot; value=&quot;5&quot;/&gt;&lt;property id=&quot;20300&quot; value=&quot;Slide 91&quot;/&gt;&lt;property id=&quot;20307&quot; value=&quot;378&quot;/&gt;&lt;/object&gt;&lt;object type=&quot;3&quot; unique_id=&quot;15761&quot;&gt;&lt;property id=&quot;20148&quot; value=&quot;5&quot;/&gt;&lt;property id=&quot;20300&quot; value=&quot;Slide 92&quot;/&gt;&lt;property id=&quot;20307&quot; value=&quot;379&quot;/&gt;&lt;/object&gt;&lt;object type=&quot;3&quot; unique_id=&quot;16570&quot;&gt;&lt;property id=&quot;20148&quot; value=&quot;5&quot;/&gt;&lt;property id=&quot;20300&quot; value=&quot;Slide 9&quot;/&gt;&lt;property id=&quot;20307&quot; value=&quot;384&quot;/&gt;&lt;/object&gt;&lt;object type=&quot;3&quot; unique_id=&quot;16571&quot;&gt;&lt;property id=&quot;20148&quot; value=&quot;5&quot;/&gt;&lt;property id=&quot;20300&quot; value=&quot;Slide 28&quot;/&gt;&lt;property id=&quot;20307&quot; value=&quot;386&quot;/&gt;&lt;/object&gt;&lt;object type=&quot;3&quot; unique_id=&quot;16572&quot;&gt;&lt;property id=&quot;20148&quot; value=&quot;5&quot;/&gt;&lt;property id=&quot;20300&quot; value=&quot;Slide 38&quot;/&gt;&lt;property id=&quot;20307&quot; value=&quot;387&quot;/&gt;&lt;/object&gt;&lt;object type=&quot;3&quot; unique_id=&quot;16573&quot;&gt;&lt;property id=&quot;20148&quot; value=&quot;5&quot;/&gt;&lt;property id=&quot;20300&quot; value=&quot;Slide 93&quot;/&gt;&lt;property id=&quot;20307&quot; value=&quot;380&quot;/&gt;&lt;/object&gt;&lt;object type=&quot;3&quot; unique_id=&quot;16574&quot;&gt;&lt;property id=&quot;20148&quot; value=&quot;5&quot;/&gt;&lt;property id=&quot;20300&quot; value=&quot;Slide 94&quot;/&gt;&lt;property id=&quot;20307&quot; value=&quot;381&quot;/&gt;&lt;/object&gt;&lt;object type=&quot;3&quot; unique_id=&quot;16575&quot;&gt;&lt;property id=&quot;20148&quot; value=&quot;5&quot;/&gt;&lt;property id=&quot;20300&quot; value=&quot;Slide 95&quot;/&gt;&lt;property id=&quot;20307&quot; value=&quot;382&quot;/&gt;&lt;/object&gt;&lt;object type=&quot;3&quot; unique_id=&quot;16576&quot;&gt;&lt;property id=&quot;20148&quot; value=&quot;5&quot;/&gt;&lt;property id=&quot;20300&quot; value=&quot;Slide 96&quot;/&gt;&lt;property id=&quot;20307&quot; value=&quot;383&quot;/&gt;&lt;/object&gt;&lt;object type=&quot;3&quot; unique_id=&quot;16577&quot;&gt;&lt;property id=&quot;20148&quot; value=&quot;5&quot;/&gt;&lt;property id=&quot;20300&quot; value=&quot;Slide 97&quot;/&gt;&lt;property id=&quot;20307&quot; value=&quot;385&quot;/&gt;&lt;/object&gt;&lt;object type=&quot;3&quot; unique_id=&quot;16978&quot;&gt;&lt;property id=&quot;20148&quot; value=&quot;5&quot;/&gt;&lt;property id=&quot;20300&quot; value=&quot;Slide 55&quot;/&gt;&lt;property id=&quot;20307&quot; value=&quot;388&quot;/&gt;&lt;/object&gt;&lt;object type=&quot;3&quot; unique_id=&quot;16979&quot;&gt;&lt;property id=&quot;20148&quot; value=&quot;5&quot;/&gt;&lt;property id=&quot;20300&quot; value=&quot;Slide 56&quot;/&gt;&lt;property id=&quot;20307&quot; value=&quot;390&quot;/&gt;&lt;/object&gt;&lt;object type=&quot;3&quot; unique_id=&quot;16980&quot;&gt;&lt;property id=&quot;20148&quot; value=&quot;5&quot;/&gt;&lt;property id=&quot;20300&quot; value=&quot;Slide 57&quot;/&gt;&lt;property id=&quot;20307&quot; value=&quot;389&quot;/&gt;&lt;/object&gt;&lt;object type=&quot;3&quot; unique_id=&quot;16981&quot;&gt;&lt;property id=&quot;20148&quot; value=&quot;5&quot;/&gt;&lt;property id=&quot;20300&quot; value=&quot;Slide 98&quot;/&gt;&lt;property id=&quot;20307&quot; value=&quot;39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137</Words>
  <Application>Microsoft Office PowerPoint</Application>
  <PresentationFormat>On-screen Show (4:3)</PresentationFormat>
  <Paragraphs>45</Paragraphs>
  <Slides>98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98</vt:i4>
      </vt:variant>
    </vt:vector>
  </HeadingPairs>
  <TitlesOfParts>
    <vt:vector size="101" baseType="lpstr">
      <vt:lpstr>Arial</vt:lpstr>
      <vt:lpstr>Calibri</vt:lpstr>
      <vt:lpstr>Office Theme</vt:lpstr>
      <vt:lpstr>Healthy Cleanse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Products Included in the Reset </vt:lpstr>
      <vt:lpstr>Suggested Amounts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Cleanse</dc:title>
  <dc:creator>DaveandHeidi</dc:creator>
  <cp:lastModifiedBy>Dave Carlstedt</cp:lastModifiedBy>
  <cp:revision>7</cp:revision>
  <dcterms:created xsi:type="dcterms:W3CDTF">2017-05-12T00:37:24Z</dcterms:created>
  <dcterms:modified xsi:type="dcterms:W3CDTF">2018-04-25T18:25:33Z</dcterms:modified>
</cp:coreProperties>
</file>